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«Проект по формированию инженерного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мышления у детей дошкольного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 через различные виды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конструирования»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000" b="1" i="1" u="sng" dirty="0" smtClean="0">
                <a:solidFill>
                  <a:schemeClr val="tx2">
                    <a:lumMod val="50000"/>
                  </a:schemeClr>
                </a:solidFill>
              </a:rPr>
              <a:t>Проектная  группа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Якимова А.В.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Громобоева Е.И.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Межалс С.А.             Пузырева О.Б.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Рязанцева Т.В.          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Ронькина Т.И.</a:t>
            </a:r>
            <a:endParaRPr lang="ru-RU" sz="2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2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None/>
            </a:pPr>
            <a:endParaRPr lang="ru-RU" sz="2000" b="1" i="1" dirty="0" smtClean="0"/>
          </a:p>
          <a:p>
            <a:pPr algn="r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Муниципальное бюджетное дошкольное образовательное учреждение                                                                                                             «Центр развития ребенка детский сад № 4 «Солнышко»                                                                                                                                         городского округа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Спасск-Дальний</a:t>
            </a:r>
            <a:endParaRPr lang="ru-RU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467600" cy="2016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i="1" dirty="0" smtClean="0">
                <a:solidFill>
                  <a:srgbClr val="002060"/>
                </a:solidFill>
              </a:rPr>
              <a:t>«</a:t>
            </a:r>
            <a:r>
              <a:rPr lang="ru-RU" sz="5400" b="1" i="1" dirty="0" err="1" smtClean="0">
                <a:solidFill>
                  <a:srgbClr val="002060"/>
                </a:solidFill>
              </a:rPr>
              <a:t>ИнженерикУм</a:t>
            </a:r>
            <a:r>
              <a:rPr lang="ru-RU" sz="5400" b="1" i="1" dirty="0" smtClean="0">
                <a:solidFill>
                  <a:srgbClr val="002060"/>
                </a:solidFill>
              </a:rPr>
              <a:t>»</a:t>
            </a:r>
          </a:p>
          <a:p>
            <a:pPr algn="ctr">
              <a:buNone/>
            </a:pPr>
            <a:endParaRPr lang="ru-RU" sz="5400" b="1" i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проекта:</a:t>
            </a:r>
            <a:endParaRPr lang="ru-RU" dirty="0"/>
          </a:p>
        </p:txBody>
      </p:sp>
      <p:pic>
        <p:nvPicPr>
          <p:cNvPr id="4" name="Рисунок 3" descr="1645303552_17-phonoteka-org-p-mishlenie-fon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573016"/>
            <a:ext cx="5472608" cy="2661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7787208" cy="4608512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Зачатки инженерного мышления необходимы ребенку уже с малых лет, так как с самого раннего детства он находится в окружении техники, электроники и даже роботов.</a:t>
            </a:r>
          </a:p>
          <a:p>
            <a:endParaRPr lang="ru-RU" sz="7200" dirty="0" smtClean="0"/>
          </a:p>
          <a:p>
            <a:r>
              <a:rPr lang="ru-RU" sz="7200" dirty="0" smtClean="0"/>
              <a:t>Действуя с наглядными моделями, дети легче понимают такие отношения</a:t>
            </a:r>
          </a:p>
          <a:p>
            <a:pPr>
              <a:buNone/>
            </a:pPr>
            <a:r>
              <a:rPr lang="ru-RU" sz="7200" dirty="0" smtClean="0"/>
              <a:t>вещей и явлений, которые они не в состоянии усвоить ни на основе</a:t>
            </a:r>
          </a:p>
          <a:p>
            <a:pPr>
              <a:buNone/>
            </a:pPr>
            <a:r>
              <a:rPr lang="ru-RU" sz="7200" dirty="0" smtClean="0"/>
              <a:t>словесных объяснений, ни при действии с реальными предметами.</a:t>
            </a:r>
          </a:p>
          <a:p>
            <a:pPr>
              <a:buNone/>
            </a:pPr>
            <a:endParaRPr lang="ru-RU" sz="7200" dirty="0" smtClean="0"/>
          </a:p>
          <a:p>
            <a:r>
              <a:rPr lang="ru-RU" sz="7200" dirty="0" smtClean="0"/>
              <a:t>Способность к использованию в мышлении модельных образов,</a:t>
            </a:r>
          </a:p>
          <a:p>
            <a:pPr>
              <a:buNone/>
            </a:pPr>
            <a:r>
              <a:rPr lang="ru-RU" sz="7200" dirty="0" smtClean="0"/>
              <a:t>становится основой понимания различных отношений предметов, позволяет</a:t>
            </a:r>
          </a:p>
          <a:p>
            <a:pPr>
              <a:buNone/>
            </a:pPr>
            <a:r>
              <a:rPr lang="ru-RU" sz="7200" dirty="0" smtClean="0"/>
              <a:t>усваивать обобщенные знания и применять их при решении новых</a:t>
            </a:r>
          </a:p>
          <a:p>
            <a:pPr>
              <a:buNone/>
            </a:pPr>
            <a:r>
              <a:rPr lang="ru-RU" sz="7200" dirty="0" smtClean="0"/>
              <a:t>мыслительных задач.</a:t>
            </a:r>
          </a:p>
          <a:p>
            <a:r>
              <a:rPr lang="ru-RU" sz="7200" dirty="0" smtClean="0"/>
              <a:t>В наше время постоянно возрастает техническая сложность средств</a:t>
            </a:r>
          </a:p>
          <a:p>
            <a:pPr>
              <a:buNone/>
            </a:pPr>
            <a:r>
              <a:rPr lang="ru-RU" sz="7200" dirty="0" smtClean="0"/>
              <a:t>производства, что требует особого внимания к профессиональным</a:t>
            </a:r>
          </a:p>
          <a:p>
            <a:pPr>
              <a:buNone/>
            </a:pPr>
            <a:r>
              <a:rPr lang="ru-RU" sz="7200" dirty="0" smtClean="0"/>
              <a:t>интеллектуальным качествам современного человека, а также к его</a:t>
            </a:r>
          </a:p>
          <a:p>
            <a:pPr>
              <a:buNone/>
            </a:pPr>
            <a:r>
              <a:rPr lang="ru-RU" sz="7200" dirty="0" smtClean="0"/>
              <a:t>творческим способностям.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792088"/>
          </a:xfrm>
        </p:spPr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предпосылок инженерного</a:t>
            </a:r>
          </a:p>
          <a:p>
            <a:pPr>
              <a:buNone/>
            </a:pPr>
            <a:r>
              <a:rPr lang="ru-RU" dirty="0" smtClean="0"/>
              <a:t>мышления и выявление</a:t>
            </a:r>
          </a:p>
          <a:p>
            <a:pPr>
              <a:buNone/>
            </a:pPr>
            <a:r>
              <a:rPr lang="ru-RU" dirty="0" smtClean="0"/>
              <a:t>технических способностей</a:t>
            </a:r>
          </a:p>
          <a:p>
            <a:pPr>
              <a:buNone/>
            </a:pPr>
            <a:r>
              <a:rPr lang="ru-RU" dirty="0" smtClean="0"/>
              <a:t>дошкольников средствами</a:t>
            </a:r>
          </a:p>
          <a:p>
            <a:pPr>
              <a:buNone/>
            </a:pPr>
            <a:r>
              <a:rPr lang="ru-RU" dirty="0" smtClean="0"/>
              <a:t>конструктивной деятельности.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7787208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Развивать у дошкольников интерес к моделированию и конструированию, стимулировать детское научно-техническое </a:t>
            </a:r>
            <a:r>
              <a:rPr lang="ru-RU" dirty="0" smtClean="0"/>
              <a:t>творчество</a:t>
            </a:r>
            <a:endParaRPr lang="ru-RU" dirty="0" smtClean="0"/>
          </a:p>
          <a:p>
            <a:r>
              <a:rPr lang="ru-RU" dirty="0" smtClean="0"/>
              <a:t>Формировать пространственное мышление, умение анализировать предмет, выделять его характерные особенности, основные части, устанавливать связь между их назначением и строением</a:t>
            </a:r>
          </a:p>
          <a:p>
            <a:r>
              <a:rPr lang="ru-RU" dirty="0" smtClean="0"/>
              <a:t>Развивать </a:t>
            </a:r>
            <a:r>
              <a:rPr lang="ru-RU" dirty="0" smtClean="0"/>
              <a:t>воображение, фантазию и творческую </a:t>
            </a:r>
            <a:r>
              <a:rPr lang="ru-RU" dirty="0" smtClean="0"/>
              <a:t>инициативу</a:t>
            </a:r>
            <a:endParaRPr lang="ru-RU" dirty="0" smtClean="0"/>
          </a:p>
          <a:p>
            <a:r>
              <a:rPr lang="ru-RU" dirty="0" smtClean="0"/>
              <a:t>Формировать целостную картину мира, расширять кругозор детей.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d9be506d4c7a3aee14257f5bab3f45a11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 «Самый необычный транспорт»</a:t>
            </a:r>
          </a:p>
          <a:p>
            <a:r>
              <a:rPr lang="ru-RU" dirty="0" smtClean="0"/>
              <a:t>Задание «Мой город»</a:t>
            </a:r>
          </a:p>
          <a:p>
            <a:r>
              <a:rPr lang="ru-RU" dirty="0" smtClean="0"/>
              <a:t>Турнир «Лестница»</a:t>
            </a:r>
          </a:p>
          <a:p>
            <a:r>
              <a:rPr lang="ru-RU" dirty="0" smtClean="0"/>
              <a:t>Конкурс «Летающий аппарат»</a:t>
            </a:r>
          </a:p>
          <a:p>
            <a:r>
              <a:rPr lang="ru-RU" dirty="0" smtClean="0"/>
              <a:t>Соревнование «Дом фермера»</a:t>
            </a:r>
          </a:p>
          <a:p>
            <a:r>
              <a:rPr lang="ru-RU" dirty="0" smtClean="0"/>
              <a:t>Задание «Мебель»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Игра «Большая Дорога»</a:t>
            </a:r>
          </a:p>
          <a:p>
            <a:r>
              <a:rPr lang="ru-RU" b="1" dirty="0" smtClean="0"/>
              <a:t>Задание «Человек»</a:t>
            </a:r>
          </a:p>
          <a:p>
            <a:r>
              <a:rPr lang="ru-RU" b="1" dirty="0" smtClean="0"/>
              <a:t>Турнир «Космические корабли»</a:t>
            </a:r>
          </a:p>
          <a:p>
            <a:r>
              <a:rPr lang="ru-RU" b="1" dirty="0" smtClean="0"/>
              <a:t>Макет «Город моей мечты»</a:t>
            </a:r>
          </a:p>
          <a:p>
            <a:r>
              <a:rPr lang="ru-RU" b="1" dirty="0" smtClean="0"/>
              <a:t>Конкурс «Воображение»</a:t>
            </a:r>
          </a:p>
          <a:p>
            <a:r>
              <a:rPr lang="ru-RU" b="1" dirty="0" err="1" smtClean="0"/>
              <a:t>Фотоотчет</a:t>
            </a:r>
            <a:r>
              <a:rPr lang="ru-RU" b="1" dirty="0" smtClean="0"/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179</TotalTime>
  <Words>311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Муниципальное бюджетное дошкольное образовательное учреждение                                                                                                             «Центр развития ребенка детский сад № 4 «Солнышко»                                                                                                                                         городского округа Спасск-Дальний</vt:lpstr>
      <vt:lpstr>Название проекта:</vt:lpstr>
      <vt:lpstr>Актуальность:</vt:lpstr>
      <vt:lpstr>Цель:</vt:lpstr>
      <vt:lpstr>Задачи:</vt:lpstr>
      <vt:lpstr>Презентация PowerPoint</vt:lpstr>
      <vt:lpstr>План работы:</vt:lpstr>
      <vt:lpstr>План работы: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 Якимова</dc:creator>
  <cp:lastModifiedBy>Дом</cp:lastModifiedBy>
  <cp:revision>13</cp:revision>
  <dcterms:created xsi:type="dcterms:W3CDTF">2022-10-11T11:22:25Z</dcterms:created>
  <dcterms:modified xsi:type="dcterms:W3CDTF">2022-12-26T06:16:39Z</dcterms:modified>
</cp:coreProperties>
</file>