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4C6015A-6509-4A6A-96DD-50C959CC2356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A09231B-E0BD-41A3-8FEE-C0DDB1D528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068960"/>
            <a:ext cx="7848600" cy="3384376"/>
          </a:xfrm>
        </p:spPr>
        <p:txBody>
          <a:bodyPr/>
          <a:lstStyle/>
          <a:p>
            <a:pPr algn="ctr"/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Педагогический проект </a:t>
            </a:r>
            <a:b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600" b="1" i="1" dirty="0" smtClean="0">
                <a:solidFill>
                  <a:schemeClr val="bg2">
                    <a:lumMod val="50000"/>
                  </a:schemeClr>
                </a:solidFill>
              </a:rPr>
              <a:t>Интерактивный музей </a:t>
            </a:r>
            <a:r>
              <a:rPr lang="ru-RU" sz="3600" b="1" i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3600" b="1" i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600" b="1" i="1" dirty="0">
                <a:solidFill>
                  <a:schemeClr val="bg2">
                    <a:lumMod val="50000"/>
                  </a:schemeClr>
                </a:solidFill>
              </a:rPr>
              <a:t>«Мой родной край</a:t>
            </a:r>
            <a:r>
              <a:rPr lang="ru-RU" sz="3600" b="1" i="1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Проектная группа педагогов: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Максименко Лариса 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Б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орисовна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                          овчинникова  Наталья  Николаевна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          Мащенко анна  Николаевна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                        гвоздик   Татьяна  Александровна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               мурая  Анастасия Викторовна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620687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Центр развития ребенка детский сад №4 «Солнышко»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Городского округа </a:t>
            </a:r>
            <a:r>
              <a:rPr lang="ru-RU" b="1" dirty="0" smtClean="0">
                <a:solidFill>
                  <a:schemeClr val="tx1"/>
                </a:solidFill>
              </a:rPr>
              <a:t>Спасск-Дальний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26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ru-RU" b="1" dirty="0"/>
              <a:t>Краеведение</a:t>
            </a:r>
            <a:r>
              <a:rPr lang="ru-RU" dirty="0"/>
              <a:t> </a:t>
            </a:r>
            <a:r>
              <a:rPr lang="ru-RU" b="1" dirty="0"/>
              <a:t>в</a:t>
            </a:r>
            <a:r>
              <a:rPr lang="ru-RU" dirty="0"/>
              <a:t> </a:t>
            </a:r>
            <a:r>
              <a:rPr lang="ru-RU" b="1" dirty="0"/>
              <a:t>ДОУ</a:t>
            </a:r>
            <a:r>
              <a:rPr lang="ru-RU" dirty="0"/>
              <a:t> является одним из источников обогащения детей знаниями о родном городе, крае, воспитания любви к нему и формирования нравственных качеств, раскрывает связи родного края с «малой родиной». </a:t>
            </a:r>
          </a:p>
          <a:p>
            <a:pPr marL="82296" indent="0" algn="just">
              <a:buNone/>
            </a:pPr>
            <a:r>
              <a:rPr lang="ru-RU" b="1" dirty="0"/>
              <a:t>Краеведческий музей </a:t>
            </a:r>
            <a:r>
              <a:rPr lang="ru-RU" dirty="0"/>
              <a:t>- результат общения, совместной работы воспитателя, детей и их семей. В настоящее время проявляется всё больший интерес к традициям, истории, культуре своей малой родины. В ДОУ решаются задачи по раннему приобщению детей к народной культуре, познанию прошлого </a:t>
            </a:r>
          </a:p>
          <a:p>
            <a:pPr marL="82296" indent="0" algn="just">
              <a:buNone/>
            </a:pP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Проблема:</a:t>
            </a:r>
          </a:p>
          <a:p>
            <a:pPr algn="just"/>
            <a:r>
              <a:rPr lang="ru-RU" dirty="0"/>
              <a:t>Музейная педагогика – это новая и очень перспективная педагогическая технология, которая в нашем ДОУ активно  используется, но необходима постоянная работа по поиску новых методических и практических подходов для успешного внедрения в процесс образования;</a:t>
            </a:r>
          </a:p>
          <a:p>
            <a:pPr algn="just"/>
            <a:r>
              <a:rPr lang="ru-RU" dirty="0"/>
              <a:t>У детей недостаточно знаний об истории своего города и края (по результатам опроса воспитанников в ходе ситуативных бесед).</a:t>
            </a:r>
          </a:p>
          <a:p>
            <a:pPr marL="82296" indent="0" algn="ctr">
              <a:buNone/>
            </a:pPr>
            <a:r>
              <a:rPr lang="ru-RU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22942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2700" b="1" i="1" dirty="0">
                <a:solidFill>
                  <a:schemeClr val="bg2">
                    <a:lumMod val="25000"/>
                  </a:schemeClr>
                </a:solidFill>
              </a:rPr>
              <a:t>Цель проекта:    </a:t>
            </a:r>
            <a:r>
              <a:rPr lang="ru-RU" sz="2700" dirty="0">
                <a:solidFill>
                  <a:schemeClr val="tx1"/>
                </a:solidFill>
                <a:cs typeface="Calibri" pitchFamily="34" charset="0"/>
              </a:rPr>
              <a:t>воспитание у детей любви к родному городу и краю, знакомство с его историей, природой и культурой через введение  в образовательный процесс музейной педагогики. </a:t>
            </a:r>
            <a:r>
              <a:rPr lang="ru-RU" sz="4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4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7931224" cy="44881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bg2">
                    <a:lumMod val="25000"/>
                  </a:schemeClr>
                </a:solidFill>
              </a:rPr>
              <a:t>Задачи проекта:</a:t>
            </a:r>
            <a:endParaRPr lang="ru-RU" dirty="0"/>
          </a:p>
          <a:p>
            <a:pPr marL="0" indent="0">
              <a:buNone/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 педагогами:</a:t>
            </a:r>
          </a:p>
          <a:p>
            <a:pPr lvl="1" algn="just"/>
            <a:r>
              <a:rPr lang="ru-RU" sz="1800" dirty="0"/>
              <a:t>Повысить уровень профессиональных компетентностей педагогов в  вопросах музейной педагогики.</a:t>
            </a:r>
          </a:p>
          <a:p>
            <a:pPr lvl="1" algn="just"/>
            <a:r>
              <a:rPr lang="ru-RU" sz="1800" dirty="0"/>
              <a:t>Разработать пакет методических материалов и систему работы с детьми в пространстве музея и специально организованной предметно-развивающей среды в ДОУ;</a:t>
            </a:r>
          </a:p>
          <a:p>
            <a:pPr marL="0" lvl="0" indent="0" algn="just">
              <a:buNone/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 детьми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2" algn="just"/>
            <a:r>
              <a:rPr lang="ru-RU" dirty="0">
                <a:solidFill>
                  <a:srgbClr val="1C0B06"/>
                </a:solidFill>
              </a:rPr>
              <a:t>Формировать у старших  дошкольников основы музейной культуры;</a:t>
            </a:r>
          </a:p>
          <a:p>
            <a:pPr lvl="2" algn="just"/>
            <a:r>
              <a:rPr lang="ru-RU" dirty="0">
                <a:solidFill>
                  <a:srgbClr val="1C0B06"/>
                </a:solidFill>
              </a:rPr>
              <a:t>Знакомить воспитанников со своей «малой родиной», с историей родного края, его природой, культурой и </a:t>
            </a:r>
            <a:r>
              <a:rPr lang="ru-RU" dirty="0" smtClean="0">
                <a:solidFill>
                  <a:srgbClr val="1C0B06"/>
                </a:solidFill>
              </a:rPr>
              <a:t>традициями.</a:t>
            </a:r>
          </a:p>
          <a:p>
            <a:pPr marL="548640" lvl="2" indent="0" algn="just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родителями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/>
            <a:r>
              <a:rPr lang="ru-RU" sz="1800" dirty="0">
                <a:solidFill>
                  <a:srgbClr val="1C0B06"/>
                </a:solidFill>
              </a:rPr>
              <a:t>              Привлечь родителей воспитанников к совместному участию в реализации        проекта по созданию музейных экспозиций и совместной с детьми познавательной и продуктивной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7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bg2">
                    <a:lumMod val="25000"/>
                  </a:schemeClr>
                </a:solidFill>
              </a:rPr>
              <a:t>План мероприятий: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Оформление выставки «История и памятные места города Спасск-Дальний</a:t>
            </a:r>
          </a:p>
          <a:p>
            <a:pPr marL="285750" indent="-285750"/>
            <a:r>
              <a:rPr lang="ru-RU" b="1" i="1" dirty="0"/>
              <a:t>Уроки краеведения </a:t>
            </a:r>
            <a:r>
              <a:rPr lang="ru-RU" b="1" i="1" dirty="0" smtClean="0"/>
              <a:t>(с использованием презентации) </a:t>
            </a:r>
            <a:r>
              <a:rPr lang="ru-RU" dirty="0" smtClean="0"/>
              <a:t>«Под </a:t>
            </a:r>
            <a:r>
              <a:rPr lang="ru-RU" dirty="0"/>
              <a:t>флагом России живу и расту» – экскурсия в музейный дворик МБУ «Краеведческий музей имени Н.И. Береговой </a:t>
            </a:r>
            <a:r>
              <a:rPr lang="ru-RU" dirty="0" err="1"/>
              <a:t>г.о</a:t>
            </a:r>
            <a:r>
              <a:rPr lang="ru-RU" dirty="0"/>
              <a:t>. Спасск-Дальний»;</a:t>
            </a:r>
          </a:p>
          <a:p>
            <a:pPr marL="285750" indent="-285750"/>
            <a:r>
              <a:rPr lang="ru-RU" b="1" i="1" dirty="0"/>
              <a:t>Экскурсия в МБУ </a:t>
            </a:r>
            <a:r>
              <a:rPr lang="ru-RU" dirty="0"/>
              <a:t>«Центральная городская библиотека </a:t>
            </a:r>
            <a:r>
              <a:rPr lang="ru-RU" dirty="0" err="1"/>
              <a:t>г.о</a:t>
            </a:r>
            <a:r>
              <a:rPr lang="ru-RU" dirty="0"/>
              <a:t>. Спасск-Дальний – </a:t>
            </a:r>
          </a:p>
          <a:p>
            <a:r>
              <a:rPr lang="ru-RU" dirty="0"/>
              <a:t>                                            «По страницам истории Родного города»;</a:t>
            </a:r>
          </a:p>
          <a:p>
            <a:pPr marL="285750" indent="-285750"/>
            <a:r>
              <a:rPr lang="ru-RU" b="1" i="1" dirty="0"/>
              <a:t>Уроки патриотизма </a:t>
            </a:r>
            <a:r>
              <a:rPr lang="ru-RU" dirty="0"/>
              <a:t>«День героев отечества» – совместно с МБОУ СОШ №11 </a:t>
            </a:r>
          </a:p>
          <a:p>
            <a:pPr marL="285750" indent="-285750"/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2. Природа приморского края «Растительный и животный мир»</a:t>
            </a:r>
          </a:p>
          <a:p>
            <a:pPr marL="285750" indent="-285750"/>
            <a:r>
              <a:rPr lang="ru-RU" b="1" i="1" dirty="0"/>
              <a:t>Виртуальная экскурсия </a:t>
            </a:r>
            <a:r>
              <a:rPr lang="ru-RU" dirty="0"/>
              <a:t>«Обитатели  «</a:t>
            </a:r>
            <a:r>
              <a:rPr lang="ru-RU" dirty="0" err="1"/>
              <a:t>Ханкайского</a:t>
            </a:r>
            <a:r>
              <a:rPr lang="ru-RU" dirty="0"/>
              <a:t> заповедника» - совместная с «Государственным природным биосферным заповедником «Ханкайский»;</a:t>
            </a:r>
          </a:p>
          <a:p>
            <a:pPr marL="285750" indent="-285750"/>
            <a:r>
              <a:rPr lang="ru-RU" b="1" i="1" dirty="0"/>
              <a:t>Познавательно-исследовательский проект </a:t>
            </a:r>
            <a:r>
              <a:rPr lang="ru-RU" dirty="0"/>
              <a:t>ДОУ «Красная книга Приморья» ;</a:t>
            </a:r>
          </a:p>
          <a:p>
            <a:pPr marL="285750" indent="-285750"/>
            <a:r>
              <a:rPr lang="ru-RU" b="1" i="1" dirty="0" err="1" smtClean="0"/>
              <a:t>Вертуальная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Квест</a:t>
            </a:r>
            <a:r>
              <a:rPr lang="ru-RU" b="1" i="1" dirty="0" smtClean="0"/>
              <a:t>-игра</a:t>
            </a:r>
            <a:r>
              <a:rPr lang="ru-RU" dirty="0" smtClean="0"/>
              <a:t> </a:t>
            </a:r>
            <a:r>
              <a:rPr lang="ru-RU" dirty="0"/>
              <a:t>«День Земли» - совместно с МБОУ СОШ №11 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3. «История Родного края» </a:t>
            </a:r>
          </a:p>
          <a:p>
            <a:pPr marL="285750" indent="-285750"/>
            <a:r>
              <a:rPr lang="ru-RU" b="1" i="1" dirty="0"/>
              <a:t>    Экскурс</a:t>
            </a:r>
            <a:r>
              <a:rPr lang="ru-RU" dirty="0"/>
              <a:t>:</a:t>
            </a:r>
          </a:p>
          <a:p>
            <a:r>
              <a:rPr lang="ru-RU" dirty="0"/>
              <a:t>                        «Символика и история Родного края»</a:t>
            </a:r>
          </a:p>
          <a:p>
            <a:r>
              <a:rPr lang="ru-RU" dirty="0"/>
              <a:t>                        «Край в годы ВОВ»</a:t>
            </a:r>
          </a:p>
          <a:p>
            <a:r>
              <a:rPr lang="ru-RU" dirty="0"/>
              <a:t>                         - совместно с:   МБУ «Краеведческий музей имени </a:t>
            </a:r>
          </a:p>
          <a:p>
            <a:pPr algn="ctr"/>
            <a:r>
              <a:rPr lang="ru-RU" dirty="0"/>
              <a:t>                Н.И. Береговой </a:t>
            </a:r>
            <a:r>
              <a:rPr lang="ru-RU" dirty="0" err="1"/>
              <a:t>г.о</a:t>
            </a:r>
            <a:r>
              <a:rPr lang="ru-RU" dirty="0"/>
              <a:t>. Спасск-Дальний»; </a:t>
            </a:r>
          </a:p>
          <a:p>
            <a:pPr algn="ctr"/>
            <a:r>
              <a:rPr lang="ru-RU" dirty="0"/>
              <a:t>МБУ «Центральная городская библиотека </a:t>
            </a:r>
            <a:r>
              <a:rPr lang="ru-RU" dirty="0" err="1"/>
              <a:t>г.о</a:t>
            </a:r>
            <a:r>
              <a:rPr lang="ru-RU" dirty="0"/>
              <a:t>. Спасск-Дальний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05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bg2">
                    <a:lumMod val="25000"/>
                  </a:schemeClr>
                </a:solidFill>
              </a:rPr>
              <a:t>Ожидаемый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У педагогов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ru-RU" dirty="0">
                <a:latin typeface="Calibri" pitchFamily="34" charset="0"/>
                <a:cs typeface="Calibri" pitchFamily="34" charset="0"/>
              </a:rPr>
              <a:t>У педагогов повысился  уровень профессиональных знаний  в  вопросах музейной педагогики;</a:t>
            </a:r>
          </a:p>
          <a:p>
            <a:r>
              <a:rPr lang="ru-RU" dirty="0">
                <a:latin typeface="Calibri" pitchFamily="34" charset="0"/>
                <a:cs typeface="Calibri" pitchFamily="34" charset="0"/>
              </a:rPr>
              <a:t>Создана копилка методических материалов, разработана система работы с детьми в пространстве музея, организована предметно –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пространственная среда по краеведению;</a:t>
            </a:r>
          </a:p>
          <a:p>
            <a:pPr marL="82296" indent="0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У детей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 </a:t>
            </a:r>
          </a:p>
          <a:p>
            <a:pPr lvl="0"/>
            <a:r>
              <a:rPr lang="ru-RU" dirty="0">
                <a:latin typeface="Calibri" pitchFamily="34" charset="0"/>
                <a:cs typeface="Calibri" pitchFamily="34" charset="0"/>
              </a:rPr>
              <a:t>Дети  имеют представления  о музее, о его значении в жизни общества и правилах поведения, умеют выступать в роли экскурсовода;</a:t>
            </a:r>
          </a:p>
          <a:p>
            <a:pPr lvl="0"/>
            <a:r>
              <a:rPr lang="ru-RU" dirty="0">
                <a:latin typeface="Calibri" pitchFamily="34" charset="0"/>
                <a:cs typeface="Calibri" pitchFamily="34" charset="0"/>
              </a:rPr>
              <a:t>У воспитанников  сформированы знания  о  родном городе, об истории Приморского  края, его растительном и животном мире, культуре и традициях.</a:t>
            </a:r>
          </a:p>
          <a:p>
            <a:pPr marL="82296" indent="0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        У родителей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 algn="ctr"/>
            <a:r>
              <a:rPr lang="ru-RU" dirty="0">
                <a:solidFill>
                  <a:srgbClr val="1C0B06"/>
                </a:solidFill>
                <a:latin typeface="Calibri" pitchFamily="34" charset="0"/>
                <a:cs typeface="Calibri" pitchFamily="34" charset="0"/>
              </a:rPr>
              <a:t>     Родители воспитанников  активно участвуют  в создании музейных       экспозиций, в  совместной с детьми познавательной и продуктивной  деятельности.</a:t>
            </a:r>
            <a:endParaRPr lang="ru-RU" dirty="0"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21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</TotalTime>
  <Words>366</Words>
  <Application>Microsoft Office PowerPoint</Application>
  <PresentationFormat>Экран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Ясность</vt:lpstr>
      <vt:lpstr>Педагогический проект  Интерактивный музей  «Мой родной край» Проектная группа педагогов:  Максименко Лариса  Борисовна                                                                                  овчинникова  Наталья  Николаевна                                                                 Мащенко анна  Николаевна                                                                               гвоздик   Татьяна  Александровна                                                                       мурая  Анастасия Викторовна</vt:lpstr>
      <vt:lpstr>Актуальность:</vt:lpstr>
      <vt:lpstr>Цель проекта:    воспитание у детей любви к родному городу и краю, знакомство с его историей, природой и культурой через введение  в образовательный процесс музейной педагогики.  </vt:lpstr>
      <vt:lpstr>План мероприятий:</vt:lpstr>
      <vt:lpstr>Ожидаемый результат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проект  Интерактивный музей  «Мой родной край»</dc:title>
  <dc:creator>Пользователь</dc:creator>
  <cp:lastModifiedBy>Дом</cp:lastModifiedBy>
  <cp:revision>3</cp:revision>
  <dcterms:created xsi:type="dcterms:W3CDTF">2022-10-11T03:25:40Z</dcterms:created>
  <dcterms:modified xsi:type="dcterms:W3CDTF">2022-11-10T00:36:50Z</dcterms:modified>
</cp:coreProperties>
</file>