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du1.cherikov.edu.by/be/sm_full.aspx?guid=116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1403648" y="1241408"/>
            <a:ext cx="6984776" cy="25476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763688" y="4149080"/>
            <a:ext cx="4752528" cy="6480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028384" y="1916832"/>
            <a:ext cx="360040" cy="3600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26869" y="1628800"/>
            <a:ext cx="66477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 педагогический проект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«Талантливые дети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талантливы во всем!»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3573016"/>
            <a:ext cx="58326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 творческой группы: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Скоморохова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Алёна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Александровна - руководитель проекта, воспитатель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Гуцул Елена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Александровна - учитель-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Чеховская Вера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Анатольевна 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Москаленко Людмила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Мефодьевна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руководитель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Прокофьева Екатерина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Витальевна 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Пилипенко Алина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Михайловна,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</p:txBody>
      </p:sp>
    </p:spTree>
    <p:extLst>
      <p:ext uri="{BB962C8B-B14F-4D97-AF65-F5344CB8AC3E}">
        <p14:creationId xmlns:p14="http://schemas.microsoft.com/office/powerpoint/2010/main" val="2339439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0-07/1593721842_72-p-foni-dlya-detskikh-prezentatsii-v-shkolu-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34564" y="260648"/>
            <a:ext cx="59299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одаренность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одно из самых интересных и загадочных явлений человеческой психики. Способность мыслить, творить — величайший из полученных человеком природных даров.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Самым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сенситивным периодом для развития способностей является раннее детство и дошкольный возраст. Для ребенка этого возраста характерна высокая познавательная активность, повышенная впечатлительность, потребность в умственной нагрузке.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924944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отсутствие в детском саду системной работы по выявлению и поддержке одаренных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талантливых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детей;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ограниченность ресурсных возможностей в создании условий для реализации одаренности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(развитии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таланта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детей в различных сферах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pipla.ru/wp-content/uploads/2015/12/kak-povysit-uspevaemost-shkolnika-sovety-roditelyam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2783044" cy="178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849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artinkin.net/uploads/posts/2020-07/1593721842_72-p-foni-dlya-detskikh-prezentatsii-v-shkolu-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260648"/>
            <a:ext cx="87849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Актуальность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Все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современных педагогов придерживаются мысли, что ребенка надо не только обучать всему необходимому, но и создавать благоприятную атмосферу для раскрытия его собственных талантов и способностей. Нет сомнения в том, что все дети талантливы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Нередко это скрыто от окружающих. Найти, раскрыть, способствовать развитию талантов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- это одна из важнейших задач взрослых.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выявления талантов и развития творческих способностей детей среднего и старшего дошкольного возраста. 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основные направления по созданию условий для раскрытия творческих способностей у детей в ДОУ;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разработать план мероприятий для развития одаренности детей;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организовать мероприятия по реализации плана;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привлечь родителей к решению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12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artinkin.net/uploads/posts/2020-07/1593721842_72-p-foni-dlya-detskikh-prezentatsii-v-shkolu-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89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04664"/>
            <a:ext cx="3340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реализации проекта -1 год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773996"/>
            <a:ext cx="8640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работы:</a:t>
            </a:r>
            <a:endParaRPr lang="ru-RU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этап – </a:t>
            </a:r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</a:t>
            </a:r>
            <a:endParaRPr lang="ru-RU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базы, теоретической и методической литературы по вопросам развития одаренности;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открытие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констатацию в развитии ребенка его интересов, одаренности.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поступить от родителей, воспитателей и других людей, имеющих контакт с ребенком.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580" y="2192268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 этап – реализации:</a:t>
            </a:r>
            <a:endParaRPr lang="ru-RU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выявленных талантов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информации от специалистов ДОУ,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родителей; 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развития ребенка, через организацию развивающей работы с талантливым ребенком в кружке, студии ДОУ, в учреждении дополнительного образования; консультативной и другой работы 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различных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конкурсов и мероприятий на муниципальном и городском уровне.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4038706"/>
            <a:ext cx="74888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 этап- завершающий : </a:t>
            </a:r>
            <a:endParaRPr lang="ru-RU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анализ реализации проекта и достигнутых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проблем, возникших в ходе реализации проекта, путей их решения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перспективного план дальнейшей работы в этом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направлении;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развития талантливого ребенка: выставки авторских работ, сольные концерты, спектакли, фестивали, конкурсы 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для родителей талантливых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перспективного плана для педагогов в работе с детьми. </a:t>
            </a:r>
          </a:p>
        </p:txBody>
      </p:sp>
    </p:spTree>
    <p:extLst>
      <p:ext uri="{BB962C8B-B14F-4D97-AF65-F5344CB8AC3E}">
        <p14:creationId xmlns:p14="http://schemas.microsoft.com/office/powerpoint/2010/main" val="264571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artinkin.net/uploads/posts/2020-07/1593721842_72-p-foni-dlya-detskikh-prezentatsii-v-shkolu-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8" y="404664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с талантливыми детьми: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проекты индивидуальные, подгрупповые, семейные;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кружки и секции;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конкурсы, викторины, соревнования;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занятия в группах, учреждениях дополнительного образования;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индивидуальные развивающие занятия в игровых формах</a:t>
            </a:r>
          </a:p>
          <a:p>
            <a:r>
              <a:rPr lang="ru-R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с родителями талантливых детей: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родительский клуб;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детско-родительские проекты. </a:t>
            </a:r>
          </a:p>
          <a:p>
            <a:r>
              <a:rPr lang="ru-R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с педагогами: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педагогическое проектирование;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открытые показы.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04632" y="3573016"/>
            <a:ext cx="772455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Предполагаемые результаты: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возрастет уровень мастерства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по выявлению и развитию способностей и предпосылок одаренности детей дошкольного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будет создан банк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детей с предпосылками различных видов одаренности.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повысится уровень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достижений детей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творческих направлениях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к которым у них есть способности.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максимально использованы условия социума для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разностороннего развития детей дошкольного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850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artinkin.net/uploads/posts/2020-07/1593721842_72-p-foni-dlya-detskikh-prezentatsii-v-shkolu-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404664"/>
            <a:ext cx="86409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проводимые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ДОУ в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реализации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чтецов «Читаем книги Маршака»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24 октября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2022 года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Театральный фестиваль – декабрь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«Песочные фантазии» – январь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«Алло, мы ищем таланты» – февраль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рисунков и поделок «Мама – солнышко мое», «Зимняя сказка», «Наши защитники»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Участие детей в городских мероприятиях: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«Утренняя звездочка»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Театральная весна», «Золотой ключик»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декоративно-прикладного творчества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 в доме престарелых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 к 9 мая и 1 июня в ГЦНК «Приморье»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7635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550</Words>
  <Application>Microsoft Office PowerPoint</Application>
  <PresentationFormat>Экран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</dc:creator>
  <cp:lastModifiedBy>Пользователь Windows</cp:lastModifiedBy>
  <cp:revision>12</cp:revision>
  <dcterms:created xsi:type="dcterms:W3CDTF">2022-10-10T09:28:33Z</dcterms:created>
  <dcterms:modified xsi:type="dcterms:W3CDTF">2022-12-30T03:07:25Z</dcterms:modified>
</cp:coreProperties>
</file>